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7" r:id="rId2"/>
    <p:sldId id="257" r:id="rId3"/>
    <p:sldId id="258" r:id="rId4"/>
    <p:sldId id="260" r:id="rId5"/>
    <p:sldId id="261" r:id="rId6"/>
    <p:sldId id="262" r:id="rId7"/>
    <p:sldId id="268" r:id="rId8"/>
    <p:sldId id="259" r:id="rId9"/>
    <p:sldId id="256" r:id="rId10"/>
    <p:sldId id="263" r:id="rId11"/>
    <p:sldId id="266" r:id="rId12"/>
    <p:sldId id="265" r:id="rId13"/>
    <p:sldId id="264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Montserrat" panose="020B0604020202020204" charset="0"/>
      <p:regular r:id="rId23"/>
      <p:bold r:id="rId24"/>
    </p:embeddedFont>
    <p:embeddedFont>
      <p:font typeface="Montserrat Light" panose="020B060402020202020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0000"/>
    <a:srgbClr val="EF31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8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21029" y="-2115324"/>
            <a:ext cx="13359324" cy="1335932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100691" y="0"/>
            <a:ext cx="86618" cy="1711614"/>
          </a:xfrm>
          <a:prstGeom prst="rect">
            <a:avLst/>
          </a:prstGeom>
          <a:solidFill>
            <a:srgbClr val="05EAC3"/>
          </a:solidFill>
        </p:spPr>
      </p:sp>
      <p:sp>
        <p:nvSpPr>
          <p:cNvPr id="4" name="AutoShape 4"/>
          <p:cNvSpPr/>
          <p:nvPr/>
        </p:nvSpPr>
        <p:spPr>
          <a:xfrm>
            <a:off x="9100691" y="8575386"/>
            <a:ext cx="86618" cy="1711614"/>
          </a:xfrm>
          <a:prstGeom prst="rect">
            <a:avLst/>
          </a:prstGeom>
          <a:solidFill>
            <a:srgbClr val="05EAC3"/>
          </a:solidFill>
        </p:spPr>
      </p:sp>
    </p:spTree>
    <p:extLst>
      <p:ext uri="{BB962C8B-B14F-4D97-AF65-F5344CB8AC3E}">
        <p14:creationId xmlns:p14="http://schemas.microsoft.com/office/powerpoint/2010/main" val="113618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00691" y="0"/>
            <a:ext cx="86618" cy="1711614"/>
          </a:xfrm>
          <a:prstGeom prst="rect">
            <a:avLst/>
          </a:prstGeom>
          <a:solidFill>
            <a:srgbClr val="05EAC3"/>
          </a:solidFill>
        </p:spPr>
      </p:sp>
      <p:sp>
        <p:nvSpPr>
          <p:cNvPr id="3" name="AutoShape 3"/>
          <p:cNvSpPr/>
          <p:nvPr/>
        </p:nvSpPr>
        <p:spPr>
          <a:xfrm>
            <a:off x="9100691" y="8575386"/>
            <a:ext cx="86618" cy="1711614"/>
          </a:xfrm>
          <a:prstGeom prst="rect">
            <a:avLst/>
          </a:prstGeom>
          <a:solidFill>
            <a:srgbClr val="05EAC3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93485" y="3732519"/>
            <a:ext cx="13214411" cy="5021476"/>
          </a:xfrm>
          <a:prstGeom prst="rect">
            <a:avLst/>
          </a:prstGeom>
        </p:spPr>
      </p:pic>
      <p:sp>
        <p:nvSpPr>
          <p:cNvPr id="6" name="Teardrop 5">
            <a:extLst>
              <a:ext uri="{FF2B5EF4-FFF2-40B4-BE49-F238E27FC236}">
                <a16:creationId xmlns:a16="http://schemas.microsoft.com/office/drawing/2014/main" id="{CA20F874-047B-489D-952E-2416DB34E67A}"/>
              </a:ext>
            </a:extLst>
          </p:cNvPr>
          <p:cNvSpPr/>
          <p:nvPr/>
        </p:nvSpPr>
        <p:spPr>
          <a:xfrm rot="8013727">
            <a:off x="2877107" y="2940641"/>
            <a:ext cx="1905000" cy="1905000"/>
          </a:xfrm>
          <a:prstGeom prst="teardrop">
            <a:avLst/>
          </a:prstGeom>
          <a:solidFill>
            <a:srgbClr val="E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4D559-9261-4096-99A6-D814687D189F}"/>
              </a:ext>
            </a:extLst>
          </p:cNvPr>
          <p:cNvSpPr txBox="1"/>
          <p:nvPr/>
        </p:nvSpPr>
        <p:spPr>
          <a:xfrm rot="16886">
            <a:off x="3113824" y="3381618"/>
            <a:ext cx="1773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API’s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Produto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Search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AAE1E-1572-4DAB-9BE6-3BED2C29932E}"/>
              </a:ext>
            </a:extLst>
          </p:cNvPr>
          <p:cNvSpPr txBox="1"/>
          <p:nvPr/>
        </p:nvSpPr>
        <p:spPr>
          <a:xfrm rot="18250071">
            <a:off x="1117376" y="4716223"/>
            <a:ext cx="1389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API Search</a:t>
            </a:r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ABC0A6F6-C1A6-4933-8DBB-FB7C6A452E1A}"/>
              </a:ext>
            </a:extLst>
          </p:cNvPr>
          <p:cNvSpPr/>
          <p:nvPr/>
        </p:nvSpPr>
        <p:spPr>
          <a:xfrm rot="8013727">
            <a:off x="6401848" y="2940642"/>
            <a:ext cx="1905000" cy="1905000"/>
          </a:xfrm>
          <a:prstGeom prst="teardrop">
            <a:avLst/>
          </a:prstGeom>
          <a:solidFill>
            <a:srgbClr val="E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E3A79-9A09-4554-B109-568E51446033}"/>
              </a:ext>
            </a:extLst>
          </p:cNvPr>
          <p:cNvSpPr txBox="1"/>
          <p:nvPr/>
        </p:nvSpPr>
        <p:spPr>
          <a:xfrm rot="16886">
            <a:off x="6467627" y="3381966"/>
            <a:ext cx="19146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API’s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Locker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P. de Retirada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90600" y="0"/>
            <a:ext cx="86618" cy="1711614"/>
          </a:xfrm>
          <a:prstGeom prst="rect">
            <a:avLst/>
          </a:prstGeom>
          <a:solidFill>
            <a:srgbClr val="05EAC3"/>
          </a:solidFill>
        </p:spPr>
      </p:sp>
      <p:sp>
        <p:nvSpPr>
          <p:cNvPr id="3" name="AutoShape 3"/>
          <p:cNvSpPr/>
          <p:nvPr/>
        </p:nvSpPr>
        <p:spPr>
          <a:xfrm>
            <a:off x="17373600" y="8575386"/>
            <a:ext cx="86618" cy="1711614"/>
          </a:xfrm>
          <a:prstGeom prst="rect">
            <a:avLst/>
          </a:prstGeom>
          <a:solidFill>
            <a:srgbClr val="05EAC3"/>
          </a:solid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0EACA-BC4B-4BA5-8244-E5D30B998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533400"/>
            <a:ext cx="9220200" cy="92202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8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21029" y="-2115324"/>
            <a:ext cx="13359324" cy="1335932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100691" y="0"/>
            <a:ext cx="86618" cy="1711614"/>
          </a:xfrm>
          <a:prstGeom prst="rect">
            <a:avLst/>
          </a:prstGeom>
          <a:solidFill>
            <a:srgbClr val="05EAC3"/>
          </a:solidFill>
        </p:spPr>
      </p:sp>
      <p:sp>
        <p:nvSpPr>
          <p:cNvPr id="4" name="AutoShape 4"/>
          <p:cNvSpPr/>
          <p:nvPr/>
        </p:nvSpPr>
        <p:spPr>
          <a:xfrm>
            <a:off x="9100691" y="8575386"/>
            <a:ext cx="86618" cy="1711614"/>
          </a:xfrm>
          <a:prstGeom prst="rect">
            <a:avLst/>
          </a:prstGeom>
          <a:solidFill>
            <a:srgbClr val="05EAC3"/>
          </a:solidFill>
        </p:spPr>
      </p:sp>
      <p:sp>
        <p:nvSpPr>
          <p:cNvPr id="5" name="TextBox 5"/>
          <p:cNvSpPr txBox="1"/>
          <p:nvPr/>
        </p:nvSpPr>
        <p:spPr>
          <a:xfrm>
            <a:off x="1351769" y="6376198"/>
            <a:ext cx="1613604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 i="0" spc="236">
                <a:solidFill>
                  <a:srgbClr val="FFFFFF"/>
                </a:solidFill>
                <a:latin typeface="Montserrat"/>
              </a:rPr>
              <a:t>Potencializando a experiência do cliente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3817" t="38136" r="7466" b="1758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54744" y="6761626"/>
            <a:ext cx="494735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0" i="0" spc="363">
                <a:solidFill>
                  <a:srgbClr val="171810"/>
                </a:solidFill>
                <a:latin typeface="Montserrat"/>
              </a:rPr>
              <a:t>VITOR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-817827" y="6761626"/>
            <a:ext cx="494735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0" i="0" spc="363">
                <a:solidFill>
                  <a:srgbClr val="171810"/>
                </a:solidFill>
                <a:latin typeface="Montserrat"/>
              </a:rPr>
              <a:t>ARIANE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044578" y="6761626"/>
            <a:ext cx="4947358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0" i="0" spc="363">
                <a:solidFill>
                  <a:srgbClr val="171810"/>
                </a:solidFill>
                <a:latin typeface="Montserrat"/>
              </a:rPr>
              <a:t>CAIO</a:t>
            </a:r>
          </a:p>
          <a:p>
            <a:pPr algn="ctr">
              <a:lnSpc>
                <a:spcPts val="4620"/>
              </a:lnSpc>
            </a:pPr>
            <a:endParaRPr lang="en-US" sz="3300" b="0" i="0" spc="363">
              <a:solidFill>
                <a:srgbClr val="171810"/>
              </a:solidFill>
              <a:latin typeface="Montserrat"/>
            </a:endParaRP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361588" y="3761267"/>
            <a:ext cx="2533670" cy="2533660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89017" y="3761267"/>
            <a:ext cx="2533670" cy="2533660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2251422" y="3761267"/>
            <a:ext cx="2533670" cy="2533660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103709" y="4140185"/>
            <a:ext cx="494735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0" i="0" spc="363">
                <a:solidFill>
                  <a:srgbClr val="171810"/>
                </a:solidFill>
                <a:latin typeface="Montserrat"/>
              </a:rPr>
              <a:t>BRUNA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45481" y="4388787"/>
            <a:ext cx="494735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0" i="0" spc="363">
                <a:solidFill>
                  <a:srgbClr val="171810"/>
                </a:solidFill>
                <a:latin typeface="Montserrat"/>
              </a:rPr>
              <a:t>LUAN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386850" y="5170483"/>
            <a:ext cx="2533670" cy="2533660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4158469" y="4346877"/>
            <a:ext cx="494735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0" i="0" spc="363">
                <a:solidFill>
                  <a:srgbClr val="171810"/>
                </a:solidFill>
                <a:latin typeface="Montserrat"/>
              </a:rPr>
              <a:t>JHONATA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5365313" y="5128573"/>
            <a:ext cx="2533670" cy="2533660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3310553" y="5082358"/>
            <a:ext cx="2533670" cy="2533660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8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21029" y="-2115324"/>
            <a:ext cx="13359324" cy="1335932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100691" y="0"/>
            <a:ext cx="86618" cy="1711614"/>
          </a:xfrm>
          <a:prstGeom prst="rect">
            <a:avLst/>
          </a:prstGeom>
          <a:solidFill>
            <a:srgbClr val="05EAC3"/>
          </a:solidFill>
        </p:spPr>
      </p:sp>
      <p:sp>
        <p:nvSpPr>
          <p:cNvPr id="4" name="AutoShape 4"/>
          <p:cNvSpPr/>
          <p:nvPr/>
        </p:nvSpPr>
        <p:spPr>
          <a:xfrm>
            <a:off x="9100691" y="8575386"/>
            <a:ext cx="86618" cy="1711614"/>
          </a:xfrm>
          <a:prstGeom prst="rect">
            <a:avLst/>
          </a:prstGeom>
          <a:solidFill>
            <a:srgbClr val="05EAC3"/>
          </a:solidFill>
        </p:spPr>
      </p:sp>
      <p:sp>
        <p:nvSpPr>
          <p:cNvPr id="5" name="TextBox 5"/>
          <p:cNvSpPr txBox="1"/>
          <p:nvPr/>
        </p:nvSpPr>
        <p:spPr>
          <a:xfrm>
            <a:off x="1351769" y="6366673"/>
            <a:ext cx="16136046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 i="0" spc="266" dirty="0">
                <a:solidFill>
                  <a:srgbClr val="FFFFFF"/>
                </a:solidFill>
                <a:latin typeface="Montserrat"/>
              </a:rPr>
              <a:t>Uma nova </a:t>
            </a:r>
            <a:r>
              <a:rPr lang="en-US" sz="3600" b="1" i="0" spc="266" dirty="0" err="1">
                <a:solidFill>
                  <a:srgbClr val="FFFFFF"/>
                </a:solidFill>
                <a:latin typeface="Montserrat"/>
              </a:rPr>
              <a:t>experiência</a:t>
            </a:r>
            <a:r>
              <a:rPr lang="en-US" sz="3600" b="1" i="0" spc="266" dirty="0">
                <a:solidFill>
                  <a:srgbClr val="FFFFFF"/>
                </a:solidFill>
                <a:latin typeface="Montserrat"/>
              </a:rPr>
              <a:t> de </a:t>
            </a:r>
            <a:r>
              <a:rPr lang="en-US" sz="3600" b="1" i="0" spc="266" dirty="0" err="1">
                <a:solidFill>
                  <a:srgbClr val="FFFFFF"/>
                </a:solidFill>
                <a:latin typeface="Montserrat"/>
              </a:rPr>
              <a:t>consumo</a:t>
            </a:r>
            <a:endParaRPr lang="en-US" sz="3600" b="1" i="0" spc="266" dirty="0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E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6922" y="3924300"/>
            <a:ext cx="7000847" cy="239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50"/>
              </a:lnSpc>
            </a:pPr>
            <a:r>
              <a:rPr lang="en-US" sz="7500" b="1" i="0" spc="67" dirty="0">
                <a:solidFill>
                  <a:srgbClr val="3A4854"/>
                </a:solidFill>
                <a:latin typeface="Montserrat"/>
              </a:rPr>
              <a:t>O </a:t>
            </a:r>
            <a:r>
              <a:rPr lang="en-US" sz="7500" b="1" i="0" spc="67" dirty="0" err="1">
                <a:solidFill>
                  <a:srgbClr val="3A4854"/>
                </a:solidFill>
                <a:latin typeface="Montserrat"/>
              </a:rPr>
              <a:t>consumidor</a:t>
            </a:r>
            <a:r>
              <a:rPr lang="en-US" sz="7500" b="1" i="0" spc="67" dirty="0">
                <a:solidFill>
                  <a:srgbClr val="3A4854"/>
                </a:solidFill>
                <a:latin typeface="Montserrat"/>
              </a:rPr>
              <a:t> </a:t>
            </a:r>
            <a:r>
              <a:rPr lang="en-US" sz="7500" b="1" i="0" spc="67" dirty="0" err="1">
                <a:solidFill>
                  <a:srgbClr val="3A4854"/>
                </a:solidFill>
                <a:latin typeface="Montserrat"/>
              </a:rPr>
              <a:t>mudou</a:t>
            </a:r>
            <a:r>
              <a:rPr lang="en-US" sz="7500" b="1" i="0" spc="67" dirty="0">
                <a:solidFill>
                  <a:srgbClr val="3A4854"/>
                </a:solidFill>
                <a:latin typeface="Montserrat"/>
              </a:rPr>
              <a:t>!</a:t>
            </a:r>
          </a:p>
        </p:txBody>
      </p:sp>
      <p:sp>
        <p:nvSpPr>
          <p:cNvPr id="3" name="AutoShape 3"/>
          <p:cNvSpPr/>
          <p:nvPr/>
        </p:nvSpPr>
        <p:spPr>
          <a:xfrm>
            <a:off x="7695684" y="-209550"/>
            <a:ext cx="10592316" cy="10706100"/>
          </a:xfrm>
          <a:prstGeom prst="rect">
            <a:avLst/>
          </a:prstGeom>
          <a:solidFill>
            <a:srgbClr val="3A4854"/>
          </a:solidFill>
        </p:spPr>
      </p:sp>
      <p:sp>
        <p:nvSpPr>
          <p:cNvPr id="4" name="AutoShape 4"/>
          <p:cNvSpPr/>
          <p:nvPr/>
        </p:nvSpPr>
        <p:spPr>
          <a:xfrm>
            <a:off x="3796818" y="3955"/>
            <a:ext cx="86530" cy="1618785"/>
          </a:xfrm>
          <a:prstGeom prst="rect">
            <a:avLst/>
          </a:prstGeom>
          <a:solidFill>
            <a:srgbClr val="3A4854"/>
          </a:solidFill>
        </p:spPr>
      </p:sp>
      <p:sp>
        <p:nvSpPr>
          <p:cNvPr id="5" name="AutoShape 5"/>
          <p:cNvSpPr/>
          <p:nvPr/>
        </p:nvSpPr>
        <p:spPr>
          <a:xfrm>
            <a:off x="3796818" y="8668215"/>
            <a:ext cx="86530" cy="1618785"/>
          </a:xfrm>
          <a:prstGeom prst="rect">
            <a:avLst/>
          </a:prstGeom>
          <a:solidFill>
            <a:srgbClr val="3A4854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37399" b="963"/>
          <a:stretch>
            <a:fillRect/>
          </a:stretch>
        </p:blipFill>
        <p:spPr>
          <a:xfrm>
            <a:off x="8275758" y="965314"/>
            <a:ext cx="9432168" cy="835637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00691" y="0"/>
            <a:ext cx="86618" cy="171161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9100691" y="8575386"/>
            <a:ext cx="86618" cy="1711614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r="504" b="10790"/>
          <a:stretch>
            <a:fillRect/>
          </a:stretch>
        </p:blipFill>
        <p:spPr>
          <a:xfrm>
            <a:off x="402536" y="1472715"/>
            <a:ext cx="8188118" cy="73415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071663" y="2920714"/>
            <a:ext cx="5162631" cy="516263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312641" y="3870563"/>
            <a:ext cx="4589754" cy="40572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312641" y="6267396"/>
            <a:ext cx="4589754" cy="405724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8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52625"/>
            <a:ext cx="12129477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50"/>
              </a:lnSpc>
            </a:pPr>
            <a:r>
              <a:rPr lang="en-US" sz="7500" b="1" i="0" spc="67">
                <a:solidFill>
                  <a:srgbClr val="05EAC3"/>
                </a:solidFill>
                <a:latin typeface="Montserrat"/>
              </a:rPr>
              <a:t>Mas qual o objetivo?</a:t>
            </a:r>
          </a:p>
        </p:txBody>
      </p:sp>
      <p:sp>
        <p:nvSpPr>
          <p:cNvPr id="3" name="AutoShape 3"/>
          <p:cNvSpPr/>
          <p:nvPr/>
        </p:nvSpPr>
        <p:spPr>
          <a:xfrm>
            <a:off x="-76200" y="5143500"/>
            <a:ext cx="18440400" cy="5143500"/>
          </a:xfrm>
          <a:prstGeom prst="rect">
            <a:avLst/>
          </a:prstGeom>
          <a:solidFill>
            <a:srgbClr val="05EAC3"/>
          </a:solidFill>
        </p:spPr>
      </p:sp>
      <p:sp>
        <p:nvSpPr>
          <p:cNvPr id="4" name="TextBox 4"/>
          <p:cNvSpPr txBox="1"/>
          <p:nvPr/>
        </p:nvSpPr>
        <p:spPr>
          <a:xfrm>
            <a:off x="7168442" y="6528435"/>
            <a:ext cx="10090858" cy="230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20"/>
              </a:lnSpc>
            </a:pPr>
            <a:r>
              <a:rPr lang="en-US" sz="3300" b="0" i="0" spc="363">
                <a:solidFill>
                  <a:srgbClr val="3A4854"/>
                </a:solidFill>
                <a:latin typeface="Montserrat"/>
              </a:rPr>
              <a:t>GERAR UMA EXPERIÊNCIA CADA VEZ MAIS COMPLETA PARA OS CLIENTES, COM FOCO EM CONVENIÊNCIA E RAPIDEZ</a:t>
            </a:r>
          </a:p>
        </p:txBody>
      </p:sp>
      <p:sp>
        <p:nvSpPr>
          <p:cNvPr id="5" name="AutoShape 5"/>
          <p:cNvSpPr/>
          <p:nvPr/>
        </p:nvSpPr>
        <p:spPr>
          <a:xfrm rot="5400000">
            <a:off x="766127" y="6905857"/>
            <a:ext cx="86530" cy="1618785"/>
          </a:xfrm>
          <a:prstGeom prst="rect">
            <a:avLst/>
          </a:prstGeom>
          <a:solidFill>
            <a:srgbClr val="3A4854"/>
          </a:solidFill>
        </p:spPr>
      </p:sp>
      <p:sp>
        <p:nvSpPr>
          <p:cNvPr id="6" name="AutoShape 6"/>
          <p:cNvSpPr/>
          <p:nvPr/>
        </p:nvSpPr>
        <p:spPr>
          <a:xfrm rot="5400000">
            <a:off x="17435342" y="1762357"/>
            <a:ext cx="86530" cy="1618785"/>
          </a:xfrm>
          <a:prstGeom prst="rect">
            <a:avLst/>
          </a:prstGeom>
          <a:solidFill>
            <a:srgbClr val="05EAC3"/>
          </a:solid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8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171390"/>
            <a:ext cx="16230600" cy="86910"/>
          </a:xfrm>
          <a:prstGeom prst="rect">
            <a:avLst/>
          </a:prstGeom>
          <a:solidFill>
            <a:srgbClr val="05EAC3"/>
          </a:solidFill>
        </p:spPr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39D0A46-CBCB-4E29-ABAF-F47E5E8332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6" t="6531" b="3881"/>
          <a:stretch>
            <a:fillRect/>
          </a:stretch>
        </p:blipFill>
        <p:spPr>
          <a:xfrm>
            <a:off x="1132469" y="-116994"/>
            <a:ext cx="15940722" cy="8480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8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171390"/>
            <a:ext cx="16230600" cy="86910"/>
          </a:xfrm>
          <a:prstGeom prst="rect">
            <a:avLst/>
          </a:prstGeom>
          <a:solidFill>
            <a:srgbClr val="05EAC3"/>
          </a:solid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1CE5D-AB32-4060-8B3D-419298A6C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-179070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3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E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00691" y="0"/>
            <a:ext cx="86618" cy="171161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9100691" y="8575386"/>
            <a:ext cx="86618" cy="171161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>
            <a:off x="11233428" y="3334963"/>
            <a:ext cx="5621889" cy="316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0"/>
              </a:lnSpc>
            </a:pPr>
            <a:r>
              <a:rPr lang="en-US" sz="20000" b="1" i="0" spc="180" dirty="0">
                <a:solidFill>
                  <a:srgbClr val="FFFFFF"/>
                </a:solidFill>
                <a:latin typeface="Montserrat"/>
              </a:rPr>
              <a:t>32%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5901" y="1028700"/>
            <a:ext cx="8229600" cy="822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474950" y="8943975"/>
            <a:ext cx="844146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3000" b="0" i="0" spc="30">
                <a:solidFill>
                  <a:srgbClr val="FFFFFF"/>
                </a:solidFill>
                <a:latin typeface="Montserrat Light"/>
              </a:rPr>
              <a:t>Pesquisa realizada em 2018*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8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9100691" y="0"/>
            <a:ext cx="86618" cy="1711614"/>
          </a:xfrm>
          <a:prstGeom prst="rect">
            <a:avLst/>
          </a:prstGeom>
          <a:solidFill>
            <a:srgbClr val="05EAC3"/>
          </a:solidFill>
        </p:spPr>
      </p:sp>
      <p:sp>
        <p:nvSpPr>
          <p:cNvPr id="4" name="AutoShape 4"/>
          <p:cNvSpPr/>
          <p:nvPr/>
        </p:nvSpPr>
        <p:spPr>
          <a:xfrm>
            <a:off x="9100691" y="8575386"/>
            <a:ext cx="86618" cy="1711614"/>
          </a:xfrm>
          <a:prstGeom prst="rect">
            <a:avLst/>
          </a:prstGeom>
          <a:solidFill>
            <a:srgbClr val="05EAC3"/>
          </a:solid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B2031-86F3-4671-9329-319193E11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857500"/>
            <a:ext cx="4572000" cy="457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335739-5256-458D-A361-DFDAFD44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3499055"/>
            <a:ext cx="7619047" cy="328888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61</Words>
  <Application>Microsoft Office PowerPoint</Application>
  <PresentationFormat>Custom</PresentationFormat>
  <Paragraphs>21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Montserrat Light</vt:lpstr>
      <vt:lpstr>Century Gothic</vt:lpstr>
      <vt:lpstr>Calibri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GO2O - Modelo 1</dc:title>
  <cp:lastModifiedBy>BRUNA DE OLIVEIRA ANDRADE</cp:lastModifiedBy>
  <cp:revision>19</cp:revision>
  <dcterms:created xsi:type="dcterms:W3CDTF">2006-08-16T00:00:00Z</dcterms:created>
  <dcterms:modified xsi:type="dcterms:W3CDTF">2019-07-05T16:27:45Z</dcterms:modified>
  <dc:identifier>DADeoaG8b6w</dc:identifier>
</cp:coreProperties>
</file>